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7589838" cy="98758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63" userDrawn="1">
          <p15:clr>
            <a:srgbClr val="A4A3A4"/>
          </p15:clr>
        </p15:guide>
        <p15:guide id="2" pos="239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63" autoAdjust="0"/>
    <p:restoredTop sz="94660"/>
  </p:normalViewPr>
  <p:slideViewPr>
    <p:cSldViewPr snapToGrid="0" showGuides="1">
      <p:cViewPr>
        <p:scale>
          <a:sx n="90" d="100"/>
          <a:sy n="90" d="100"/>
        </p:scale>
        <p:origin x="2840" y="144"/>
      </p:cViewPr>
      <p:guideLst>
        <p:guide orient="horz" pos="3063"/>
        <p:guide pos="239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9238" y="1616255"/>
            <a:ext cx="6451362" cy="3438255"/>
          </a:xfrm>
        </p:spPr>
        <p:txBody>
          <a:bodyPr anchor="b"/>
          <a:lstStyle>
            <a:lvl1pPr algn="ctr">
              <a:defRPr sz="49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8730" y="5187102"/>
            <a:ext cx="5692379" cy="2384374"/>
          </a:xfrm>
        </p:spPr>
        <p:txBody>
          <a:bodyPr/>
          <a:lstStyle>
            <a:lvl1pPr marL="0" indent="0" algn="ctr">
              <a:buNone/>
              <a:defRPr sz="1992"/>
            </a:lvl1pPr>
            <a:lvl2pPr marL="379476" indent="0" algn="ctr">
              <a:buNone/>
              <a:defRPr sz="1660"/>
            </a:lvl2pPr>
            <a:lvl3pPr marL="758952" indent="0" algn="ctr">
              <a:buNone/>
              <a:defRPr sz="1494"/>
            </a:lvl3pPr>
            <a:lvl4pPr marL="1138428" indent="0" algn="ctr">
              <a:buNone/>
              <a:defRPr sz="1328"/>
            </a:lvl4pPr>
            <a:lvl5pPr marL="1517904" indent="0" algn="ctr">
              <a:buNone/>
              <a:defRPr sz="1328"/>
            </a:lvl5pPr>
            <a:lvl6pPr marL="1897380" indent="0" algn="ctr">
              <a:buNone/>
              <a:defRPr sz="1328"/>
            </a:lvl6pPr>
            <a:lvl7pPr marL="2276856" indent="0" algn="ctr">
              <a:buNone/>
              <a:defRPr sz="1328"/>
            </a:lvl7pPr>
            <a:lvl8pPr marL="2656332" indent="0" algn="ctr">
              <a:buNone/>
              <a:defRPr sz="1328"/>
            </a:lvl8pPr>
            <a:lvl9pPr marL="3035808" indent="0" algn="ctr">
              <a:buNone/>
              <a:defRPr sz="132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C65C5-9411-4907-88FD-994A1B36271A}" type="datetimeFigureOut">
              <a:rPr lang="en-US" smtClean="0"/>
              <a:t>8/6/22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012FB-4554-4BEB-A502-99722D3D8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131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C65C5-9411-4907-88FD-994A1B36271A}" type="datetimeFigureOut">
              <a:rPr lang="en-US" smtClean="0"/>
              <a:t>8/6/22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012FB-4554-4BEB-A502-99722D3D8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742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31478" y="525797"/>
            <a:ext cx="1636559" cy="836931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1802" y="525797"/>
            <a:ext cx="4814803" cy="836931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C65C5-9411-4907-88FD-994A1B36271A}" type="datetimeFigureOut">
              <a:rPr lang="en-US" smtClean="0"/>
              <a:t>8/6/22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012FB-4554-4BEB-A502-99722D3D8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230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C65C5-9411-4907-88FD-994A1B36271A}" type="datetimeFigureOut">
              <a:rPr lang="en-US" smtClean="0"/>
              <a:t>8/6/22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012FB-4554-4BEB-A502-99722D3D8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994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849" y="2462104"/>
            <a:ext cx="6546235" cy="4108074"/>
          </a:xfrm>
        </p:spPr>
        <p:txBody>
          <a:bodyPr anchor="b"/>
          <a:lstStyle>
            <a:lvl1pPr>
              <a:defRPr sz="49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849" y="6609042"/>
            <a:ext cx="6546235" cy="2160339"/>
          </a:xfrm>
        </p:spPr>
        <p:txBody>
          <a:bodyPr/>
          <a:lstStyle>
            <a:lvl1pPr marL="0" indent="0">
              <a:buNone/>
              <a:defRPr sz="1992">
                <a:solidFill>
                  <a:schemeClr val="tx1"/>
                </a:solidFill>
              </a:defRPr>
            </a:lvl1pPr>
            <a:lvl2pPr marL="379476" indent="0">
              <a:buNone/>
              <a:defRPr sz="1660">
                <a:solidFill>
                  <a:schemeClr val="tx1">
                    <a:tint val="75000"/>
                  </a:schemeClr>
                </a:solidFill>
              </a:defRPr>
            </a:lvl2pPr>
            <a:lvl3pPr marL="758952" indent="0">
              <a:buNone/>
              <a:defRPr sz="1494">
                <a:solidFill>
                  <a:schemeClr val="tx1">
                    <a:tint val="75000"/>
                  </a:schemeClr>
                </a:solidFill>
              </a:defRPr>
            </a:lvl3pPr>
            <a:lvl4pPr marL="1138428" indent="0">
              <a:buNone/>
              <a:defRPr sz="1328">
                <a:solidFill>
                  <a:schemeClr val="tx1">
                    <a:tint val="75000"/>
                  </a:schemeClr>
                </a:solidFill>
              </a:defRPr>
            </a:lvl4pPr>
            <a:lvl5pPr marL="1517904" indent="0">
              <a:buNone/>
              <a:defRPr sz="1328">
                <a:solidFill>
                  <a:schemeClr val="tx1">
                    <a:tint val="75000"/>
                  </a:schemeClr>
                </a:solidFill>
              </a:defRPr>
            </a:lvl5pPr>
            <a:lvl6pPr marL="1897380" indent="0">
              <a:buNone/>
              <a:defRPr sz="1328">
                <a:solidFill>
                  <a:schemeClr val="tx1">
                    <a:tint val="75000"/>
                  </a:schemeClr>
                </a:solidFill>
              </a:defRPr>
            </a:lvl6pPr>
            <a:lvl7pPr marL="2276856" indent="0">
              <a:buNone/>
              <a:defRPr sz="1328">
                <a:solidFill>
                  <a:schemeClr val="tx1">
                    <a:tint val="75000"/>
                  </a:schemeClr>
                </a:solidFill>
              </a:defRPr>
            </a:lvl7pPr>
            <a:lvl8pPr marL="2656332" indent="0">
              <a:buNone/>
              <a:defRPr sz="1328">
                <a:solidFill>
                  <a:schemeClr val="tx1">
                    <a:tint val="75000"/>
                  </a:schemeClr>
                </a:solidFill>
              </a:defRPr>
            </a:lvl8pPr>
            <a:lvl9pPr marL="3035808" indent="0">
              <a:buNone/>
              <a:defRPr sz="132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C65C5-9411-4907-88FD-994A1B36271A}" type="datetimeFigureOut">
              <a:rPr lang="en-US" smtClean="0"/>
              <a:t>8/6/22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012FB-4554-4BEB-A502-99722D3D8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1801" y="2628985"/>
            <a:ext cx="3225681" cy="62661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2356" y="2628985"/>
            <a:ext cx="3225681" cy="62661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C65C5-9411-4907-88FD-994A1B36271A}" type="datetimeFigureOut">
              <a:rPr lang="en-US" smtClean="0"/>
              <a:t>8/6/22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012FB-4554-4BEB-A502-99722D3D8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365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790" y="525799"/>
            <a:ext cx="6546235" cy="19088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2791" y="2420953"/>
            <a:ext cx="3210857" cy="1186471"/>
          </a:xfrm>
        </p:spPr>
        <p:txBody>
          <a:bodyPr anchor="b"/>
          <a:lstStyle>
            <a:lvl1pPr marL="0" indent="0">
              <a:buNone/>
              <a:defRPr sz="1992" b="1"/>
            </a:lvl1pPr>
            <a:lvl2pPr marL="379476" indent="0">
              <a:buNone/>
              <a:defRPr sz="1660" b="1"/>
            </a:lvl2pPr>
            <a:lvl3pPr marL="758952" indent="0">
              <a:buNone/>
              <a:defRPr sz="1494" b="1"/>
            </a:lvl3pPr>
            <a:lvl4pPr marL="1138428" indent="0">
              <a:buNone/>
              <a:defRPr sz="1328" b="1"/>
            </a:lvl4pPr>
            <a:lvl5pPr marL="1517904" indent="0">
              <a:buNone/>
              <a:defRPr sz="1328" b="1"/>
            </a:lvl5pPr>
            <a:lvl6pPr marL="1897380" indent="0">
              <a:buNone/>
              <a:defRPr sz="1328" b="1"/>
            </a:lvl6pPr>
            <a:lvl7pPr marL="2276856" indent="0">
              <a:buNone/>
              <a:defRPr sz="1328" b="1"/>
            </a:lvl7pPr>
            <a:lvl8pPr marL="2656332" indent="0">
              <a:buNone/>
              <a:defRPr sz="1328" b="1"/>
            </a:lvl8pPr>
            <a:lvl9pPr marL="3035808" indent="0">
              <a:buNone/>
              <a:defRPr sz="1328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791" y="3607424"/>
            <a:ext cx="3210857" cy="530597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2356" y="2420953"/>
            <a:ext cx="3226670" cy="1186471"/>
          </a:xfrm>
        </p:spPr>
        <p:txBody>
          <a:bodyPr anchor="b"/>
          <a:lstStyle>
            <a:lvl1pPr marL="0" indent="0">
              <a:buNone/>
              <a:defRPr sz="1992" b="1"/>
            </a:lvl1pPr>
            <a:lvl2pPr marL="379476" indent="0">
              <a:buNone/>
              <a:defRPr sz="1660" b="1"/>
            </a:lvl2pPr>
            <a:lvl3pPr marL="758952" indent="0">
              <a:buNone/>
              <a:defRPr sz="1494" b="1"/>
            </a:lvl3pPr>
            <a:lvl4pPr marL="1138428" indent="0">
              <a:buNone/>
              <a:defRPr sz="1328" b="1"/>
            </a:lvl4pPr>
            <a:lvl5pPr marL="1517904" indent="0">
              <a:buNone/>
              <a:defRPr sz="1328" b="1"/>
            </a:lvl5pPr>
            <a:lvl6pPr marL="1897380" indent="0">
              <a:buNone/>
              <a:defRPr sz="1328" b="1"/>
            </a:lvl6pPr>
            <a:lvl7pPr marL="2276856" indent="0">
              <a:buNone/>
              <a:defRPr sz="1328" b="1"/>
            </a:lvl7pPr>
            <a:lvl8pPr marL="2656332" indent="0">
              <a:buNone/>
              <a:defRPr sz="1328" b="1"/>
            </a:lvl8pPr>
            <a:lvl9pPr marL="3035808" indent="0">
              <a:buNone/>
              <a:defRPr sz="1328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2356" y="3607424"/>
            <a:ext cx="3226670" cy="530597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C65C5-9411-4907-88FD-994A1B36271A}" type="datetimeFigureOut">
              <a:rPr lang="en-US" smtClean="0"/>
              <a:t>8/6/22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012FB-4554-4BEB-A502-99722D3D8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278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C65C5-9411-4907-88FD-994A1B36271A}" type="datetimeFigureOut">
              <a:rPr lang="en-US" smtClean="0"/>
              <a:t>8/6/22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012FB-4554-4BEB-A502-99722D3D8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965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C65C5-9411-4907-88FD-994A1B36271A}" type="datetimeFigureOut">
              <a:rPr lang="en-US" smtClean="0"/>
              <a:t>8/6/22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012FB-4554-4BEB-A502-99722D3D8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357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790" y="658389"/>
            <a:ext cx="2447920" cy="2304362"/>
          </a:xfrm>
        </p:spPr>
        <p:txBody>
          <a:bodyPr anchor="b"/>
          <a:lstStyle>
            <a:lvl1pPr>
              <a:defRPr sz="26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6670" y="1421940"/>
            <a:ext cx="3842355" cy="7018246"/>
          </a:xfrm>
        </p:spPr>
        <p:txBody>
          <a:bodyPr/>
          <a:lstStyle>
            <a:lvl1pPr>
              <a:defRPr sz="2656"/>
            </a:lvl1pPr>
            <a:lvl2pPr>
              <a:defRPr sz="2324"/>
            </a:lvl2pPr>
            <a:lvl3pPr>
              <a:defRPr sz="1992"/>
            </a:lvl3pPr>
            <a:lvl4pPr>
              <a:defRPr sz="1660"/>
            </a:lvl4pPr>
            <a:lvl5pPr>
              <a:defRPr sz="1660"/>
            </a:lvl5pPr>
            <a:lvl6pPr>
              <a:defRPr sz="1660"/>
            </a:lvl6pPr>
            <a:lvl7pPr>
              <a:defRPr sz="1660"/>
            </a:lvl7pPr>
            <a:lvl8pPr>
              <a:defRPr sz="1660"/>
            </a:lvl8pPr>
            <a:lvl9pPr>
              <a:defRPr sz="166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2790" y="2962752"/>
            <a:ext cx="2447920" cy="5488863"/>
          </a:xfrm>
        </p:spPr>
        <p:txBody>
          <a:bodyPr/>
          <a:lstStyle>
            <a:lvl1pPr marL="0" indent="0">
              <a:buNone/>
              <a:defRPr sz="1328"/>
            </a:lvl1pPr>
            <a:lvl2pPr marL="379476" indent="0">
              <a:buNone/>
              <a:defRPr sz="1162"/>
            </a:lvl2pPr>
            <a:lvl3pPr marL="758952" indent="0">
              <a:buNone/>
              <a:defRPr sz="996"/>
            </a:lvl3pPr>
            <a:lvl4pPr marL="1138428" indent="0">
              <a:buNone/>
              <a:defRPr sz="830"/>
            </a:lvl4pPr>
            <a:lvl5pPr marL="1517904" indent="0">
              <a:buNone/>
              <a:defRPr sz="830"/>
            </a:lvl5pPr>
            <a:lvl6pPr marL="1897380" indent="0">
              <a:buNone/>
              <a:defRPr sz="830"/>
            </a:lvl6pPr>
            <a:lvl7pPr marL="2276856" indent="0">
              <a:buNone/>
              <a:defRPr sz="830"/>
            </a:lvl7pPr>
            <a:lvl8pPr marL="2656332" indent="0">
              <a:buNone/>
              <a:defRPr sz="830"/>
            </a:lvl8pPr>
            <a:lvl9pPr marL="3035808" indent="0">
              <a:buNone/>
              <a:defRPr sz="83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C65C5-9411-4907-88FD-994A1B36271A}" type="datetimeFigureOut">
              <a:rPr lang="en-US" smtClean="0"/>
              <a:t>8/6/22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012FB-4554-4BEB-A502-99722D3D8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47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790" y="658389"/>
            <a:ext cx="2447920" cy="2304362"/>
          </a:xfrm>
        </p:spPr>
        <p:txBody>
          <a:bodyPr anchor="b"/>
          <a:lstStyle>
            <a:lvl1pPr>
              <a:defRPr sz="26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26670" y="1421940"/>
            <a:ext cx="3842355" cy="7018246"/>
          </a:xfrm>
        </p:spPr>
        <p:txBody>
          <a:bodyPr anchor="t"/>
          <a:lstStyle>
            <a:lvl1pPr marL="0" indent="0">
              <a:buNone/>
              <a:defRPr sz="2656"/>
            </a:lvl1pPr>
            <a:lvl2pPr marL="379476" indent="0">
              <a:buNone/>
              <a:defRPr sz="2324"/>
            </a:lvl2pPr>
            <a:lvl3pPr marL="758952" indent="0">
              <a:buNone/>
              <a:defRPr sz="1992"/>
            </a:lvl3pPr>
            <a:lvl4pPr marL="1138428" indent="0">
              <a:buNone/>
              <a:defRPr sz="1660"/>
            </a:lvl4pPr>
            <a:lvl5pPr marL="1517904" indent="0">
              <a:buNone/>
              <a:defRPr sz="1660"/>
            </a:lvl5pPr>
            <a:lvl6pPr marL="1897380" indent="0">
              <a:buNone/>
              <a:defRPr sz="1660"/>
            </a:lvl6pPr>
            <a:lvl7pPr marL="2276856" indent="0">
              <a:buNone/>
              <a:defRPr sz="1660"/>
            </a:lvl7pPr>
            <a:lvl8pPr marL="2656332" indent="0">
              <a:buNone/>
              <a:defRPr sz="1660"/>
            </a:lvl8pPr>
            <a:lvl9pPr marL="3035808" indent="0">
              <a:buNone/>
              <a:defRPr sz="166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2790" y="2962752"/>
            <a:ext cx="2447920" cy="5488863"/>
          </a:xfrm>
        </p:spPr>
        <p:txBody>
          <a:bodyPr/>
          <a:lstStyle>
            <a:lvl1pPr marL="0" indent="0">
              <a:buNone/>
              <a:defRPr sz="1328"/>
            </a:lvl1pPr>
            <a:lvl2pPr marL="379476" indent="0">
              <a:buNone/>
              <a:defRPr sz="1162"/>
            </a:lvl2pPr>
            <a:lvl3pPr marL="758952" indent="0">
              <a:buNone/>
              <a:defRPr sz="996"/>
            </a:lvl3pPr>
            <a:lvl4pPr marL="1138428" indent="0">
              <a:buNone/>
              <a:defRPr sz="830"/>
            </a:lvl4pPr>
            <a:lvl5pPr marL="1517904" indent="0">
              <a:buNone/>
              <a:defRPr sz="830"/>
            </a:lvl5pPr>
            <a:lvl6pPr marL="1897380" indent="0">
              <a:buNone/>
              <a:defRPr sz="830"/>
            </a:lvl6pPr>
            <a:lvl7pPr marL="2276856" indent="0">
              <a:buNone/>
              <a:defRPr sz="830"/>
            </a:lvl7pPr>
            <a:lvl8pPr marL="2656332" indent="0">
              <a:buNone/>
              <a:defRPr sz="830"/>
            </a:lvl8pPr>
            <a:lvl9pPr marL="3035808" indent="0">
              <a:buNone/>
              <a:defRPr sz="83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C65C5-9411-4907-88FD-994A1B36271A}" type="datetimeFigureOut">
              <a:rPr lang="en-US" smtClean="0"/>
              <a:t>8/6/22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012FB-4554-4BEB-A502-99722D3D8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303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1802" y="525799"/>
            <a:ext cx="6546235" cy="19088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1802" y="2628985"/>
            <a:ext cx="6546235" cy="6266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1801" y="9153441"/>
            <a:ext cx="1707714" cy="525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C65C5-9411-4907-88FD-994A1B36271A}" type="datetimeFigureOut">
              <a:rPr lang="en-US" smtClean="0"/>
              <a:t>8/6/22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14134" y="9153441"/>
            <a:ext cx="2561570" cy="525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60323" y="9153441"/>
            <a:ext cx="1707714" cy="525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012FB-4554-4BEB-A502-99722D3D8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781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8952" rtl="0" eaLnBrk="1" latinLnBrk="0" hangingPunct="1">
        <a:lnSpc>
          <a:spcPct val="90000"/>
        </a:lnSpc>
        <a:spcBef>
          <a:spcPct val="0"/>
        </a:spcBef>
        <a:buNone/>
        <a:defRPr sz="365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738" indent="-189738" algn="l" defTabSz="758952" rtl="0" eaLnBrk="1" latinLnBrk="0" hangingPunct="1">
        <a:lnSpc>
          <a:spcPct val="90000"/>
        </a:lnSpc>
        <a:spcBef>
          <a:spcPts val="830"/>
        </a:spcBef>
        <a:buFont typeface="Arial" panose="020B0604020202020204" pitchFamily="34" charset="0"/>
        <a:buChar char="•"/>
        <a:defRPr sz="2324" kern="1200">
          <a:solidFill>
            <a:schemeClr val="tx1"/>
          </a:solidFill>
          <a:latin typeface="+mn-lt"/>
          <a:ea typeface="+mn-ea"/>
          <a:cs typeface="+mn-cs"/>
        </a:defRPr>
      </a:lvl1pPr>
      <a:lvl2pPr marL="569214" indent="-189738" algn="l" defTabSz="758952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992" kern="1200">
          <a:solidFill>
            <a:schemeClr val="tx1"/>
          </a:solidFill>
          <a:latin typeface="+mn-lt"/>
          <a:ea typeface="+mn-ea"/>
          <a:cs typeface="+mn-cs"/>
        </a:defRPr>
      </a:lvl2pPr>
      <a:lvl3pPr marL="948690" indent="-189738" algn="l" defTabSz="758952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660" kern="1200">
          <a:solidFill>
            <a:schemeClr val="tx1"/>
          </a:solidFill>
          <a:latin typeface="+mn-lt"/>
          <a:ea typeface="+mn-ea"/>
          <a:cs typeface="+mn-cs"/>
        </a:defRPr>
      </a:lvl3pPr>
      <a:lvl4pPr marL="1328166" indent="-189738" algn="l" defTabSz="758952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4" kern="1200">
          <a:solidFill>
            <a:schemeClr val="tx1"/>
          </a:solidFill>
          <a:latin typeface="+mn-lt"/>
          <a:ea typeface="+mn-ea"/>
          <a:cs typeface="+mn-cs"/>
        </a:defRPr>
      </a:lvl4pPr>
      <a:lvl5pPr marL="1707642" indent="-189738" algn="l" defTabSz="758952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4" kern="1200">
          <a:solidFill>
            <a:schemeClr val="tx1"/>
          </a:solidFill>
          <a:latin typeface="+mn-lt"/>
          <a:ea typeface="+mn-ea"/>
          <a:cs typeface="+mn-cs"/>
        </a:defRPr>
      </a:lvl5pPr>
      <a:lvl6pPr marL="2087118" indent="-189738" algn="l" defTabSz="758952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4" kern="1200">
          <a:solidFill>
            <a:schemeClr val="tx1"/>
          </a:solidFill>
          <a:latin typeface="+mn-lt"/>
          <a:ea typeface="+mn-ea"/>
          <a:cs typeface="+mn-cs"/>
        </a:defRPr>
      </a:lvl6pPr>
      <a:lvl7pPr marL="2466594" indent="-189738" algn="l" defTabSz="758952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4" kern="1200">
          <a:solidFill>
            <a:schemeClr val="tx1"/>
          </a:solidFill>
          <a:latin typeface="+mn-lt"/>
          <a:ea typeface="+mn-ea"/>
          <a:cs typeface="+mn-cs"/>
        </a:defRPr>
      </a:lvl7pPr>
      <a:lvl8pPr marL="2846070" indent="-189738" algn="l" defTabSz="758952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4" kern="1200">
          <a:solidFill>
            <a:schemeClr val="tx1"/>
          </a:solidFill>
          <a:latin typeface="+mn-lt"/>
          <a:ea typeface="+mn-ea"/>
          <a:cs typeface="+mn-cs"/>
        </a:defRPr>
      </a:lvl8pPr>
      <a:lvl9pPr marL="3225546" indent="-189738" algn="l" defTabSz="758952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8952" rtl="0" eaLnBrk="1" latinLnBrk="0" hangingPunct="1">
        <a:defRPr sz="1494" kern="1200">
          <a:solidFill>
            <a:schemeClr val="tx1"/>
          </a:solidFill>
          <a:latin typeface="+mn-lt"/>
          <a:ea typeface="+mn-ea"/>
          <a:cs typeface="+mn-cs"/>
        </a:defRPr>
      </a:lvl1pPr>
      <a:lvl2pPr marL="379476" algn="l" defTabSz="758952" rtl="0" eaLnBrk="1" latinLnBrk="0" hangingPunct="1">
        <a:defRPr sz="1494" kern="1200">
          <a:solidFill>
            <a:schemeClr val="tx1"/>
          </a:solidFill>
          <a:latin typeface="+mn-lt"/>
          <a:ea typeface="+mn-ea"/>
          <a:cs typeface="+mn-cs"/>
        </a:defRPr>
      </a:lvl2pPr>
      <a:lvl3pPr marL="758952" algn="l" defTabSz="758952" rtl="0" eaLnBrk="1" latinLnBrk="0" hangingPunct="1">
        <a:defRPr sz="1494" kern="1200">
          <a:solidFill>
            <a:schemeClr val="tx1"/>
          </a:solidFill>
          <a:latin typeface="+mn-lt"/>
          <a:ea typeface="+mn-ea"/>
          <a:cs typeface="+mn-cs"/>
        </a:defRPr>
      </a:lvl3pPr>
      <a:lvl4pPr marL="1138428" algn="l" defTabSz="758952" rtl="0" eaLnBrk="1" latinLnBrk="0" hangingPunct="1">
        <a:defRPr sz="1494" kern="1200">
          <a:solidFill>
            <a:schemeClr val="tx1"/>
          </a:solidFill>
          <a:latin typeface="+mn-lt"/>
          <a:ea typeface="+mn-ea"/>
          <a:cs typeface="+mn-cs"/>
        </a:defRPr>
      </a:lvl4pPr>
      <a:lvl5pPr marL="1517904" algn="l" defTabSz="758952" rtl="0" eaLnBrk="1" latinLnBrk="0" hangingPunct="1">
        <a:defRPr sz="1494" kern="1200">
          <a:solidFill>
            <a:schemeClr val="tx1"/>
          </a:solidFill>
          <a:latin typeface="+mn-lt"/>
          <a:ea typeface="+mn-ea"/>
          <a:cs typeface="+mn-cs"/>
        </a:defRPr>
      </a:lvl5pPr>
      <a:lvl6pPr marL="1897380" algn="l" defTabSz="758952" rtl="0" eaLnBrk="1" latinLnBrk="0" hangingPunct="1">
        <a:defRPr sz="1494" kern="1200">
          <a:solidFill>
            <a:schemeClr val="tx1"/>
          </a:solidFill>
          <a:latin typeface="+mn-lt"/>
          <a:ea typeface="+mn-ea"/>
          <a:cs typeface="+mn-cs"/>
        </a:defRPr>
      </a:lvl6pPr>
      <a:lvl7pPr marL="2276856" algn="l" defTabSz="758952" rtl="0" eaLnBrk="1" latinLnBrk="0" hangingPunct="1">
        <a:defRPr sz="1494" kern="1200">
          <a:solidFill>
            <a:schemeClr val="tx1"/>
          </a:solidFill>
          <a:latin typeface="+mn-lt"/>
          <a:ea typeface="+mn-ea"/>
          <a:cs typeface="+mn-cs"/>
        </a:defRPr>
      </a:lvl7pPr>
      <a:lvl8pPr marL="2656332" algn="l" defTabSz="758952" rtl="0" eaLnBrk="1" latinLnBrk="0" hangingPunct="1">
        <a:defRPr sz="1494" kern="1200">
          <a:solidFill>
            <a:schemeClr val="tx1"/>
          </a:solidFill>
          <a:latin typeface="+mn-lt"/>
          <a:ea typeface="+mn-ea"/>
          <a:cs typeface="+mn-cs"/>
        </a:defRPr>
      </a:lvl8pPr>
      <a:lvl9pPr marL="3035808" algn="l" defTabSz="758952" rtl="0" eaLnBrk="1" latinLnBrk="0" hangingPunct="1">
        <a:defRPr sz="14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guillory@Madison-schools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65AF14A-79DF-F045-9143-6F3419C9C3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285855"/>
              </p:ext>
            </p:extLst>
          </p:nvPr>
        </p:nvGraphicFramePr>
        <p:xfrm>
          <a:off x="3935392" y="2668250"/>
          <a:ext cx="3421154" cy="25755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169683">
                  <a:extLst>
                    <a:ext uri="{9D8B030D-6E8A-4147-A177-3AD203B41FA5}">
                      <a16:colId xmlns:a16="http://schemas.microsoft.com/office/drawing/2014/main" val="2375331246"/>
                    </a:ext>
                  </a:extLst>
                </a:gridCol>
                <a:gridCol w="251471">
                  <a:extLst>
                    <a:ext uri="{9D8B030D-6E8A-4147-A177-3AD203B41FA5}">
                      <a16:colId xmlns:a16="http://schemas.microsoft.com/office/drawing/2014/main" val="120658219"/>
                    </a:ext>
                  </a:extLst>
                </a:gridCol>
              </a:tblGrid>
              <a:tr h="2502764">
                <a:tc>
                  <a:txBody>
                    <a:bodyPr/>
                    <a:lstStyle/>
                    <a:p>
                      <a:pPr algn="ctr"/>
                      <a:r>
                        <a:rPr lang="en-US" sz="1600" b="1" u="sng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Skills for the week 2</a:t>
                      </a:r>
                      <a:r>
                        <a:rPr lang="en-US" sz="1600" b="1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:</a:t>
                      </a:r>
                    </a:p>
                    <a:p>
                      <a:r>
                        <a:rPr lang="en-US" sz="1500" b="1" u="sng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Reading-</a:t>
                      </a:r>
                      <a:r>
                        <a:rPr lang="en-US" sz="1500" b="1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 Ask and answer questions: who what where when how and why. Main topic and key details</a:t>
                      </a:r>
                      <a:endParaRPr lang="en-US" sz="1500" b="1" u="sng" dirty="0">
                        <a:latin typeface="HELLOTEACHER" panose="02000603000000000000" pitchFamily="2" charset="0"/>
                        <a:ea typeface="HELLOTEACHER" panose="02000603000000000000" pitchFamily="2" charset="0"/>
                      </a:endParaRPr>
                    </a:p>
                    <a:p>
                      <a:r>
                        <a:rPr lang="en-US" sz="1500" b="1" u="sng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Language-</a:t>
                      </a:r>
                      <a:r>
                        <a:rPr lang="en-US" sz="1500" b="1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 simple sentences-capitalization and punctuation</a:t>
                      </a:r>
                      <a:endParaRPr lang="en-US" sz="1500" b="1" u="sng" dirty="0">
                        <a:latin typeface="HELLOTEACHER" panose="02000603000000000000" pitchFamily="2" charset="0"/>
                        <a:ea typeface="HELLOTEACHER" panose="02000603000000000000" pitchFamily="2" charset="0"/>
                      </a:endParaRPr>
                    </a:p>
                    <a:p>
                      <a:r>
                        <a:rPr lang="en-US" sz="1500" b="1" u="sng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Phonics-</a:t>
                      </a:r>
                      <a:r>
                        <a:rPr lang="en-US" sz="1500" b="1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 Magic e words (1_e, </a:t>
                      </a:r>
                      <a:r>
                        <a:rPr lang="en-US" sz="1500" b="1" dirty="0" err="1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u_e</a:t>
                      </a:r>
                      <a:r>
                        <a:rPr lang="en-US" sz="1500" b="1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)</a:t>
                      </a:r>
                    </a:p>
                    <a:p>
                      <a:r>
                        <a:rPr lang="en-US" sz="1500" b="1" u="sng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Writing-</a:t>
                      </a:r>
                      <a:r>
                        <a:rPr lang="en-US" sz="1500" b="1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 Narrative Baseline</a:t>
                      </a:r>
                      <a:endParaRPr lang="en-US" sz="1500" b="1" u="sng" dirty="0">
                        <a:latin typeface="HELLOTEACHER" panose="02000603000000000000" pitchFamily="2" charset="0"/>
                        <a:ea typeface="HELLOTEACHER" panose="02000603000000000000" pitchFamily="2" charset="0"/>
                      </a:endParaRPr>
                    </a:p>
                    <a:p>
                      <a:r>
                        <a:rPr lang="en-US" sz="1500" b="1" u="sng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Math-</a:t>
                      </a:r>
                      <a:r>
                        <a:rPr lang="en-US" sz="1500" b="1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 adding and subtracting within 10 </a:t>
                      </a:r>
                      <a:endParaRPr lang="en-US" sz="1500" b="1" u="sng" dirty="0">
                        <a:latin typeface="HELLOTEACHER" panose="02000603000000000000" pitchFamily="2" charset="0"/>
                        <a:ea typeface="HELLOTEACHER" panose="02000603000000000000" pitchFamily="2" charset="0"/>
                      </a:endParaRPr>
                    </a:p>
                    <a:p>
                      <a:r>
                        <a:rPr lang="en-US" sz="1500" b="1" u="sng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Social Studies-</a:t>
                      </a:r>
                      <a:r>
                        <a:rPr lang="en-US" sz="1500" b="1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 Citizenship/community   </a:t>
                      </a:r>
                      <a:endParaRPr lang="en-US" sz="1500" b="1" u="sng" dirty="0">
                        <a:latin typeface="HELLOTEACHER" panose="02000603000000000000" pitchFamily="2" charset="0"/>
                        <a:ea typeface="HELLOTEACHER" panose="02000603000000000000" pitchFamily="2" charset="0"/>
                      </a:endParaRPr>
                    </a:p>
                    <a:p>
                      <a:endParaRPr lang="en-US" sz="1200" dirty="0">
                        <a:latin typeface="HelloHappy" panose="02000603000000000000" pitchFamily="2" charset="0"/>
                        <a:ea typeface="HelloHappy" panose="02000603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HelloHappy" panose="02000603000000000000" pitchFamily="2" charset="0"/>
                        <a:ea typeface="HelloHappy" panose="02000603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903660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A86B1E9A-0620-F946-9712-1EC214ED64BF}"/>
              </a:ext>
            </a:extLst>
          </p:cNvPr>
          <p:cNvSpPr txBox="1"/>
          <p:nvPr/>
        </p:nvSpPr>
        <p:spPr>
          <a:xfrm>
            <a:off x="247652" y="6458992"/>
            <a:ext cx="3509168" cy="2131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HELLOTEACHER" panose="02000603000000000000" pitchFamily="2" charset="0"/>
                <a:ea typeface="HELLOTEACHER" panose="02000603000000000000" pitchFamily="2" charset="0"/>
              </a:rPr>
              <a:t>Please send back all forms ASAP!</a:t>
            </a:r>
          </a:p>
          <a:p>
            <a:r>
              <a:rPr lang="en-US" sz="1200" b="1" dirty="0">
                <a:latin typeface="HELLOTEACHER" panose="02000603000000000000" pitchFamily="2" charset="0"/>
                <a:ea typeface="HELLOTEACHER" panose="02000603000000000000" pitchFamily="2" charset="0"/>
              </a:rPr>
              <a:t>Pay on “</a:t>
            </a:r>
            <a:r>
              <a:rPr lang="en-US" sz="1200" b="1" dirty="0" err="1">
                <a:latin typeface="HELLOTEACHER" panose="02000603000000000000" pitchFamily="2" charset="0"/>
                <a:ea typeface="HELLOTEACHER" panose="02000603000000000000" pitchFamily="2" charset="0"/>
              </a:rPr>
              <a:t>MySchoolBucks</a:t>
            </a:r>
            <a:r>
              <a:rPr lang="en-US" sz="1200" b="1" dirty="0">
                <a:latin typeface="HELLOTEACHER" panose="02000603000000000000" pitchFamily="2" charset="0"/>
                <a:ea typeface="HELLOTEACHER" panose="02000603000000000000" pitchFamily="2" charset="0"/>
              </a:rPr>
              <a:t>” on Madison county website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200" b="1" dirty="0">
                <a:latin typeface="HELLOTEACHER" panose="02000603000000000000" pitchFamily="2" charset="0"/>
                <a:ea typeface="HELLOTEACHER" panose="02000603000000000000" pitchFamily="2" charset="0"/>
              </a:rPr>
              <a:t>PTO Fee $10    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200" b="1" dirty="0">
                <a:latin typeface="HELLOTEACHER" panose="02000603000000000000" pitchFamily="2" charset="0"/>
                <a:ea typeface="HELLOTEACHER" panose="02000603000000000000" pitchFamily="2" charset="0"/>
              </a:rPr>
              <a:t>Supply Fee $40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200" b="1" dirty="0">
                <a:latin typeface="HELLOTEACHER" panose="02000603000000000000" pitchFamily="2" charset="0"/>
                <a:ea typeface="HELLOTEACHER" panose="02000603000000000000" pitchFamily="2" charset="0"/>
              </a:rPr>
              <a:t>Chrome Book Fee $25</a:t>
            </a:r>
          </a:p>
          <a:p>
            <a:r>
              <a:rPr lang="en-US" sz="1200" b="1" dirty="0">
                <a:latin typeface="HELLOTEACHER" panose="02000603000000000000" pitchFamily="2" charset="0"/>
                <a:ea typeface="HELLOTEACHER" panose="02000603000000000000" pitchFamily="2" charset="0"/>
              </a:rPr>
              <a:t>Your child can bring a sweater to class. Our Classroom sometimes gets cool! </a:t>
            </a:r>
          </a:p>
          <a:p>
            <a:r>
              <a:rPr lang="en-US" sz="1200" b="1" dirty="0">
                <a:latin typeface="HELLOTEACHER" panose="02000603000000000000" pitchFamily="2" charset="0"/>
                <a:ea typeface="HELLOTEACHER" panose="02000603000000000000" pitchFamily="2" charset="0"/>
              </a:rPr>
              <a:t>Wear tennis shoes on PE day (Tuesday)</a:t>
            </a:r>
          </a:p>
          <a:p>
            <a:r>
              <a:rPr lang="en-US" sz="1200" b="1" dirty="0">
                <a:latin typeface="HELLOTEACHER" panose="02000603000000000000" pitchFamily="2" charset="0"/>
                <a:ea typeface="HELLOTEACHER" panose="02000603000000000000" pitchFamily="2" charset="0"/>
              </a:rPr>
              <a:t>Sign your child’s BLUE Take Home Folder every day.</a:t>
            </a:r>
          </a:p>
          <a:p>
            <a:r>
              <a:rPr lang="en-US" sz="1200" b="1" dirty="0">
                <a:latin typeface="HELLOTEACHER" panose="02000603000000000000" pitchFamily="2" charset="0"/>
                <a:ea typeface="HELLOTEACHER" panose="02000603000000000000" pitchFamily="2" charset="0"/>
              </a:rPr>
              <a:t>Make sure to send a pair of headphones/earphones.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50" dirty="0">
              <a:latin typeface="HelloHappy" panose="02000603000000000000" pitchFamily="2" charset="0"/>
              <a:ea typeface="HelloHappy" panose="02000603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CEB59EA-3CA4-D741-81B4-34EE5A3D7A98}"/>
              </a:ext>
            </a:extLst>
          </p:cNvPr>
          <p:cNvSpPr txBox="1"/>
          <p:nvPr/>
        </p:nvSpPr>
        <p:spPr>
          <a:xfrm>
            <a:off x="3645795" y="8923249"/>
            <a:ext cx="38151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HELLOTEACHER" panose="02000603000000000000" pitchFamily="2" charset="0"/>
                <a:ea typeface="HELLOTEACHER" panose="02000603000000000000" pitchFamily="2" charset="0"/>
              </a:rPr>
              <a:t>Theme: “You‘ve got a friend in ME!”</a:t>
            </a:r>
          </a:p>
          <a:p>
            <a:pPr algn="ctr"/>
            <a:r>
              <a:rPr lang="en-US" b="1" dirty="0">
                <a:latin typeface="HELLOTEACHER" panose="02000603000000000000" pitchFamily="2" charset="0"/>
                <a:ea typeface="HELLOTEACHER" panose="02000603000000000000" pitchFamily="2" charset="0"/>
              </a:rPr>
              <a:t>Character Trait: RESPONSIBILITY 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D518886-FBFA-2A5E-C12A-C83C841085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2331373"/>
              </p:ext>
            </p:extLst>
          </p:nvPr>
        </p:nvGraphicFramePr>
        <p:xfrm>
          <a:off x="335666" y="2668250"/>
          <a:ext cx="3421154" cy="28875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1640">
                  <a:extLst>
                    <a:ext uri="{9D8B030D-6E8A-4147-A177-3AD203B41FA5}">
                      <a16:colId xmlns:a16="http://schemas.microsoft.com/office/drawing/2014/main" val="3397280419"/>
                    </a:ext>
                  </a:extLst>
                </a:gridCol>
                <a:gridCol w="2159514">
                  <a:extLst>
                    <a:ext uri="{9D8B030D-6E8A-4147-A177-3AD203B41FA5}">
                      <a16:colId xmlns:a16="http://schemas.microsoft.com/office/drawing/2014/main" val="42800889"/>
                    </a:ext>
                  </a:extLst>
                </a:gridCol>
              </a:tblGrid>
              <a:tr h="69389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August 18</a:t>
                      </a:r>
                      <a:r>
                        <a:rPr lang="en-US" sz="1600" b="1" baseline="30000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th</a:t>
                      </a:r>
                      <a:r>
                        <a:rPr lang="en-US" sz="1600" b="1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Back to School Night!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0543856"/>
                  </a:ext>
                </a:extLst>
              </a:tr>
              <a:tr h="69389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August 26</a:t>
                      </a:r>
                      <a:r>
                        <a:rPr lang="en-US" sz="1600" b="1" baseline="30000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th</a:t>
                      </a:r>
                      <a:r>
                        <a:rPr lang="en-US" sz="1600" b="1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PBIS Kickoff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0820296"/>
                  </a:ext>
                </a:extLst>
              </a:tr>
              <a:tr h="70947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September 5</a:t>
                      </a:r>
                      <a:r>
                        <a:rPr lang="en-US" sz="1600" b="1" baseline="30000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th</a:t>
                      </a:r>
                      <a:r>
                        <a:rPr lang="en-US" sz="1600" b="1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LABOR DAY!</a:t>
                      </a:r>
                    </a:p>
                    <a:p>
                      <a:r>
                        <a:rPr lang="en-US" sz="1600" b="1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 NO SCHOOL!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296195"/>
                  </a:ext>
                </a:extLst>
              </a:tr>
              <a:tr h="790349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September 13</a:t>
                      </a:r>
                      <a:r>
                        <a:rPr lang="en-US" sz="1600" b="1" baseline="30000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th</a:t>
                      </a:r>
                      <a:r>
                        <a:rPr lang="en-US" sz="1600" b="1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HELLOTEACHER" panose="02000603000000000000" pitchFamily="2" charset="0"/>
                          <a:ea typeface="HELLOTEACHER" panose="02000603000000000000" pitchFamily="2" charset="0"/>
                        </a:rPr>
                        <a:t>PTO Meeting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0894437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660E8008-4AF3-1414-ED37-3B2CDFB09C48}"/>
              </a:ext>
            </a:extLst>
          </p:cNvPr>
          <p:cNvSpPr txBox="1"/>
          <p:nvPr/>
        </p:nvSpPr>
        <p:spPr>
          <a:xfrm>
            <a:off x="0" y="8800139"/>
            <a:ext cx="3796496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latin typeface="HELLOTEACHER" panose="02000603000000000000" pitchFamily="2" charset="0"/>
                <a:ea typeface="HELLOTEACHER" panose="02000603000000000000" pitchFamily="2" charset="0"/>
              </a:rPr>
              <a:t>Ann Smith Elementary</a:t>
            </a:r>
          </a:p>
          <a:p>
            <a:pPr algn="ctr"/>
            <a:r>
              <a:rPr lang="en-US" sz="1800" dirty="0">
                <a:latin typeface="HELLOTEACHER" panose="02000603000000000000" pitchFamily="2" charset="0"/>
                <a:ea typeface="HELLOTEACHER" panose="02000603000000000000" pitchFamily="2" charset="0"/>
              </a:rPr>
              <a:t>601-856-6621</a:t>
            </a:r>
          </a:p>
          <a:p>
            <a:pPr algn="ctr"/>
            <a:r>
              <a:rPr lang="en-US" sz="1600" dirty="0">
                <a:latin typeface="HELLOTEACHER" panose="02000603000000000000" pitchFamily="2" charset="0"/>
                <a:ea typeface="HELLOTEACHER" panose="02000603000000000000" pitchFamily="2" charset="0"/>
                <a:hlinkClick r:id="rId3"/>
              </a:rPr>
              <a:t>atompkins@Madison-schools.com</a:t>
            </a:r>
            <a:r>
              <a:rPr lang="en-US" sz="1600" dirty="0">
                <a:latin typeface="HELLOCHUNKY" panose="02000603000000000000" pitchFamily="2" charset="0"/>
                <a:ea typeface="HELLOCHUNKY" panose="02000603000000000000" pitchFamily="2" charset="0"/>
              </a:rPr>
              <a:t>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48F0475-991C-1845-C6F9-EB819E22670D}"/>
              </a:ext>
            </a:extLst>
          </p:cNvPr>
          <p:cNvSpPr txBox="1"/>
          <p:nvPr/>
        </p:nvSpPr>
        <p:spPr>
          <a:xfrm>
            <a:off x="2046243" y="1603589"/>
            <a:ext cx="49771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HELLOTEACHER" panose="02000603000000000000" pitchFamily="2" charset="0"/>
                <a:ea typeface="HELLOTEACHER" panose="02000603000000000000" pitchFamily="2" charset="0"/>
              </a:rPr>
              <a:t> </a:t>
            </a:r>
            <a:r>
              <a:rPr lang="en-US" sz="1800" b="1" dirty="0">
                <a:solidFill>
                  <a:schemeClr val="bg1"/>
                </a:solidFill>
                <a:latin typeface="HELLOTEACHER" panose="02000603000000000000" pitchFamily="2" charset="0"/>
                <a:ea typeface="HELLOTEACHER" panose="02000603000000000000" pitchFamily="2" charset="0"/>
              </a:rPr>
              <a:t>Ms. Tompkins’ Newsletter    August </a:t>
            </a:r>
            <a:r>
              <a:rPr lang="en-US" b="1" dirty="0">
                <a:solidFill>
                  <a:schemeClr val="bg1"/>
                </a:solidFill>
                <a:latin typeface="HELLOTEACHER" panose="02000603000000000000" pitchFamily="2" charset="0"/>
                <a:ea typeface="HELLOTEACHER" panose="02000603000000000000" pitchFamily="2" charset="0"/>
              </a:rPr>
              <a:t>15-19</a:t>
            </a:r>
            <a:r>
              <a:rPr lang="en-US" sz="1800" b="1" dirty="0">
                <a:solidFill>
                  <a:schemeClr val="bg1"/>
                </a:solidFill>
                <a:latin typeface="HELLOTEACHER" panose="02000603000000000000" pitchFamily="2" charset="0"/>
                <a:ea typeface="HELLOTEACHER" panose="02000603000000000000" pitchFamily="2" charset="0"/>
              </a:rPr>
              <a:t>, 2022 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5A04A0-1307-8138-7B1F-B5314BAEBD5D}"/>
              </a:ext>
            </a:extLst>
          </p:cNvPr>
          <p:cNvSpPr txBox="1"/>
          <p:nvPr/>
        </p:nvSpPr>
        <p:spPr>
          <a:xfrm>
            <a:off x="3990789" y="5266358"/>
            <a:ext cx="331036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heavy" dirty="0">
                <a:latin typeface="HELLOTEACHER" panose="02000603000000000000" pitchFamily="2" charset="0"/>
                <a:ea typeface="HELLOTEACHER" panose="02000603000000000000" pitchFamily="2" charset="0"/>
              </a:rPr>
              <a:t>Word Wall Words</a:t>
            </a:r>
            <a:r>
              <a:rPr lang="en-US" sz="1400" dirty="0">
                <a:latin typeface="HELLOTEACHER" panose="02000603000000000000" pitchFamily="2" charset="0"/>
                <a:ea typeface="HELLOTEACHER" panose="02000603000000000000" pitchFamily="2" charset="0"/>
              </a:rPr>
              <a:t>- Silent e (long vowel)</a:t>
            </a:r>
          </a:p>
          <a:p>
            <a:pPr algn="ctr"/>
            <a:r>
              <a:rPr lang="en-US" sz="1600" b="1" dirty="0">
                <a:latin typeface="HELLOTEACHER" panose="02000603000000000000" pitchFamily="2" charset="0"/>
                <a:ea typeface="HELLOTEACHER" panose="02000603000000000000" pitchFamily="2" charset="0"/>
              </a:rPr>
              <a:t>Week 2</a:t>
            </a:r>
            <a:endParaRPr lang="en-US" sz="1400" dirty="0">
              <a:latin typeface="HELLOTEACHER" panose="02000603000000000000" pitchFamily="2" charset="0"/>
              <a:ea typeface="HELLOTEACHER" panose="02000603000000000000" pitchFamily="2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1500" b="1" dirty="0">
                <a:latin typeface="HELLOTEACHER" panose="02000603000000000000" pitchFamily="2" charset="0"/>
                <a:ea typeface="HELLOTEACHER" panose="02000603000000000000" pitchFamily="2" charset="0"/>
              </a:rPr>
              <a:t>June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500" b="1" dirty="0">
                <a:latin typeface="HELLOTEACHER" panose="02000603000000000000" pitchFamily="2" charset="0"/>
                <a:ea typeface="HELLOTEACHER" panose="02000603000000000000" pitchFamily="2" charset="0"/>
              </a:rPr>
              <a:t>tube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500" b="1" dirty="0">
                <a:latin typeface="HELLOTEACHER" panose="02000603000000000000" pitchFamily="2" charset="0"/>
                <a:ea typeface="HELLOTEACHER" panose="02000603000000000000" pitchFamily="2" charset="0"/>
              </a:rPr>
              <a:t>rude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500" b="1" dirty="0">
                <a:latin typeface="HELLOTEACHER" panose="02000603000000000000" pitchFamily="2" charset="0"/>
                <a:ea typeface="HELLOTEACHER" panose="02000603000000000000" pitchFamily="2" charset="0"/>
              </a:rPr>
              <a:t>tune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500" b="1" dirty="0">
                <a:latin typeface="HELLOTEACHER" panose="02000603000000000000" pitchFamily="2" charset="0"/>
                <a:ea typeface="HELLOTEACHER" panose="02000603000000000000" pitchFamily="2" charset="0"/>
              </a:rPr>
              <a:t>rule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500" b="1" dirty="0">
                <a:latin typeface="HELLOTEACHER" panose="02000603000000000000" pitchFamily="2" charset="0"/>
                <a:ea typeface="HELLOTEACHER" panose="02000603000000000000" pitchFamily="2" charset="0"/>
              </a:rPr>
              <a:t>cube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500" b="1" dirty="0">
                <a:latin typeface="HELLOTEACHER" panose="02000603000000000000" pitchFamily="2" charset="0"/>
                <a:ea typeface="HELLOTEACHER" panose="02000603000000000000" pitchFamily="2" charset="0"/>
              </a:rPr>
              <a:t>fire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500" b="1" dirty="0">
                <a:latin typeface="HELLOTEACHER" panose="02000603000000000000" pitchFamily="2" charset="0"/>
                <a:ea typeface="HELLOTEACHER" panose="02000603000000000000" pitchFamily="2" charset="0"/>
              </a:rPr>
              <a:t>wire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500" b="1" dirty="0">
                <a:latin typeface="HELLOTEACHER" panose="02000603000000000000" pitchFamily="2" charset="0"/>
                <a:ea typeface="HELLOTEACHER" panose="02000603000000000000" pitchFamily="2" charset="0"/>
              </a:rPr>
              <a:t>tire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500" b="1" dirty="0">
                <a:latin typeface="HELLOTEACHER" panose="02000603000000000000" pitchFamily="2" charset="0"/>
                <a:ea typeface="HELLOTEACHER" panose="02000603000000000000" pitchFamily="2" charset="0"/>
              </a:rPr>
              <a:t>hire</a:t>
            </a:r>
          </a:p>
          <a:p>
            <a:r>
              <a:rPr lang="en-US" sz="1400" dirty="0">
                <a:latin typeface="HELLOTEACHER" panose="02000603000000000000" pitchFamily="2" charset="0"/>
                <a:ea typeface="HELLOTEACHER" panose="02000603000000000000" pitchFamily="2" charset="0"/>
              </a:rPr>
              <a:t> </a:t>
            </a:r>
          </a:p>
          <a:p>
            <a:r>
              <a:rPr lang="en-US" sz="1400" dirty="0">
                <a:latin typeface="HELLOTEACHER" panose="02000603000000000000" pitchFamily="2" charset="0"/>
                <a:ea typeface="HELLOTEACHER" panose="02000603000000000000" pitchFamily="2" charset="0"/>
              </a:rPr>
              <a:t>RED WORD- sure</a:t>
            </a:r>
          </a:p>
        </p:txBody>
      </p:sp>
    </p:spTree>
    <p:extLst>
      <p:ext uri="{BB962C8B-B14F-4D97-AF65-F5344CB8AC3E}">
        <p14:creationId xmlns:p14="http://schemas.microsoft.com/office/powerpoint/2010/main" val="168393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27504</TotalTime>
  <Words>215</Words>
  <Application>Microsoft Macintosh PowerPoint</Application>
  <PresentationFormat>Custom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HELLOCHUNKY</vt:lpstr>
      <vt:lpstr>HelloHappy</vt:lpstr>
      <vt:lpstr>HELLOTEACHER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Janae Van Orman</dc:creator>
  <cp:lastModifiedBy>Tompkins, Allyson</cp:lastModifiedBy>
  <cp:revision>114</cp:revision>
  <cp:lastPrinted>2022-08-11T19:52:19Z</cp:lastPrinted>
  <dcterms:created xsi:type="dcterms:W3CDTF">2018-09-05T00:08:38Z</dcterms:created>
  <dcterms:modified xsi:type="dcterms:W3CDTF">2022-08-11T19:52:42Z</dcterms:modified>
</cp:coreProperties>
</file>